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82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BE3E-2D1A-47D3-916D-343BBBB372AC}" type="datetimeFigureOut">
              <a:rPr lang="nl-NL" smtClean="0"/>
              <a:t>1-9-2019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886783-5DD1-4C90-AD4D-D4CD17BFB9D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BE3E-2D1A-47D3-916D-343BBBB372AC}" type="datetimeFigureOut">
              <a:rPr lang="nl-NL" smtClean="0"/>
              <a:t>1-9-2019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6783-5DD1-4C90-AD4D-D4CD17BFB9D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BE3E-2D1A-47D3-916D-343BBBB372AC}" type="datetimeFigureOut">
              <a:rPr lang="nl-NL" smtClean="0"/>
              <a:t>1-9-2019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6783-5DD1-4C90-AD4D-D4CD17BFB9D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BE3E-2D1A-47D3-916D-343BBBB372AC}" type="datetimeFigureOut">
              <a:rPr lang="nl-NL" smtClean="0"/>
              <a:t>1-9-2019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6783-5DD1-4C90-AD4D-D4CD17BFB9D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BE3E-2D1A-47D3-916D-343BBBB372AC}" type="datetimeFigureOut">
              <a:rPr lang="nl-NL" smtClean="0"/>
              <a:t>1-9-2019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6783-5DD1-4C90-AD4D-D4CD17BFB9D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BE3E-2D1A-47D3-916D-343BBBB372AC}" type="datetimeFigureOut">
              <a:rPr lang="nl-NL" smtClean="0"/>
              <a:t>1-9-2019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6783-5DD1-4C90-AD4D-D4CD17BFB9D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BE3E-2D1A-47D3-916D-343BBBB372AC}" type="datetimeFigureOut">
              <a:rPr lang="nl-NL" smtClean="0"/>
              <a:t>1-9-2019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6783-5DD1-4C90-AD4D-D4CD17BFB9D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BE3E-2D1A-47D3-916D-343BBBB372AC}" type="datetimeFigureOut">
              <a:rPr lang="nl-NL" smtClean="0"/>
              <a:t>1-9-2019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6783-5DD1-4C90-AD4D-D4CD17BFB9D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BE3E-2D1A-47D3-916D-343BBBB372AC}" type="datetimeFigureOut">
              <a:rPr lang="nl-NL" smtClean="0"/>
              <a:t>1-9-2019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6783-5DD1-4C90-AD4D-D4CD17BFB9D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BE3E-2D1A-47D3-916D-343BBBB372AC}" type="datetimeFigureOut">
              <a:rPr lang="nl-NL" smtClean="0"/>
              <a:t>1-9-2019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6783-5DD1-4C90-AD4D-D4CD17BFB9D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BE3E-2D1A-47D3-916D-343BBBB372AC}" type="datetimeFigureOut">
              <a:rPr lang="nl-NL" smtClean="0"/>
              <a:t>1-9-2019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6783-5DD1-4C90-AD4D-D4CD17BFB9D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883BE3E-2D1A-47D3-916D-343BBBB372AC}" type="datetimeFigureOut">
              <a:rPr lang="nl-NL" smtClean="0"/>
              <a:t>1-9-2019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2886783-5DD1-4C90-AD4D-D4CD17BFB9D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-20537"/>
            <a:ext cx="9144000" cy="97743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0" y="4747298"/>
            <a:ext cx="9144000" cy="2007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8305081" y="4731991"/>
            <a:ext cx="864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Powered</a:t>
            </a:r>
            <a:r>
              <a:rPr lang="nl-NL" sz="1000" dirty="0">
                <a:solidFill>
                  <a:schemeClr val="bg1"/>
                </a:solidFill>
                <a:latin typeface="HelveticaNeueLT Std" panose="020B0604020202020204" pitchFamily="34" charset="0"/>
              </a:rPr>
              <a:t> </a:t>
            </a:r>
            <a:r>
              <a:rPr lang="nl-NL" sz="1000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by</a:t>
            </a:r>
            <a:endParaRPr lang="nl-NL" sz="1000" dirty="0">
              <a:solidFill>
                <a:schemeClr val="bg1"/>
              </a:solidFill>
              <a:latin typeface="HelveticaNeueLT Std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092268" y="57095"/>
            <a:ext cx="3041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2400" dirty="0">
                <a:solidFill>
                  <a:srgbClr val="8E0000"/>
                </a:solidFill>
                <a:latin typeface="HelveticaNeueLT Std" panose="020B0604020202020204" pitchFamily="34" charset="0"/>
              </a:rPr>
              <a:t>Functies &amp; Grafieken</a:t>
            </a:r>
          </a:p>
          <a:p>
            <a:pPr algn="r"/>
            <a:r>
              <a:rPr lang="nl-NL" sz="2400" i="1" dirty="0">
                <a:solidFill>
                  <a:srgbClr val="8E0000"/>
                </a:solidFill>
                <a:latin typeface="HelveticaNeueLT Std" panose="020B0604020202020204" pitchFamily="34" charset="0"/>
              </a:rPr>
              <a:t>Inverse functies</a:t>
            </a:r>
          </a:p>
        </p:txBody>
      </p:sp>
      <p:pic>
        <p:nvPicPr>
          <p:cNvPr id="2" name="Picture 2" descr="http://www.t3nederland.nl/typo3conf/ext/t3template/Resources/Public/images/Logo_T3_nederla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238"/>
            <a:ext cx="584348" cy="66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udovic\Documents\Camtasia Studio\Vensterinstellingen Nspire\TI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76006"/>
            <a:ext cx="1512168" cy="34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/>
          <p:cNvSpPr txBox="1"/>
          <p:nvPr/>
        </p:nvSpPr>
        <p:spPr>
          <a:xfrm rot="16200000">
            <a:off x="-945659" y="2607930"/>
            <a:ext cx="26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2400" dirty="0" err="1">
                <a:solidFill>
                  <a:srgbClr val="8E0000"/>
                </a:solidFill>
                <a:latin typeface="HelveticaNeueLT Std" panose="020B0604020202020204" pitchFamily="34" charset="0"/>
              </a:rPr>
              <a:t>WIL-de</a:t>
            </a:r>
            <a:r>
              <a:rPr lang="nl-NL" sz="2400" dirty="0">
                <a:solidFill>
                  <a:srgbClr val="8E0000"/>
                </a:solidFill>
                <a:latin typeface="HelveticaNeueLT Std" panose="020B0604020202020204" pitchFamily="34" charset="0"/>
              </a:rPr>
              <a:t> Wiskunde</a:t>
            </a:r>
            <a:endParaRPr lang="nl-NL" sz="2400" i="1" dirty="0">
              <a:solidFill>
                <a:srgbClr val="8E0000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0"/>
          <a:stretch/>
        </p:blipFill>
        <p:spPr>
          <a:xfrm>
            <a:off x="2843808" y="843558"/>
            <a:ext cx="3361949" cy="3904659"/>
          </a:xfrm>
          <a:prstGeom prst="rect">
            <a:avLst/>
          </a:prstGeom>
        </p:spPr>
      </p:pic>
      <p:sp>
        <p:nvSpPr>
          <p:cNvPr id="16" name="Rechthoek 15"/>
          <p:cNvSpPr/>
          <p:nvPr/>
        </p:nvSpPr>
        <p:spPr>
          <a:xfrm>
            <a:off x="3477365" y="1745258"/>
            <a:ext cx="2142000" cy="1414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275856" y="2077745"/>
            <a:ext cx="2532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i="1" dirty="0">
                <a:solidFill>
                  <a:srgbClr val="8E0000"/>
                </a:solidFill>
                <a:latin typeface="HelveticaNeueLT Std" panose="020B0604020202020204" pitchFamily="34" charset="0"/>
              </a:rPr>
              <a:t>Inverse functies</a:t>
            </a:r>
            <a:endParaRPr lang="nl-NL" sz="2000" i="1" dirty="0">
              <a:solidFill>
                <a:srgbClr val="8E0000"/>
              </a:solidFill>
              <a:latin typeface="HelveticaNeueLT Std" panose="020B0604020202020204" pitchFamily="34" charset="0"/>
            </a:endParaRPr>
          </a:p>
          <a:p>
            <a:pPr algn="r"/>
            <a:endParaRPr lang="nl-NL" sz="2000" i="1" dirty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95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0"/>
          <a:stretch/>
        </p:blipFill>
        <p:spPr>
          <a:xfrm>
            <a:off x="1923107" y="639796"/>
            <a:ext cx="5673229" cy="4099849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-20537"/>
            <a:ext cx="9144000" cy="97743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0" y="4747298"/>
            <a:ext cx="9144000" cy="2007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8305081" y="4731991"/>
            <a:ext cx="864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Powered</a:t>
            </a:r>
            <a:r>
              <a:rPr lang="nl-NL" sz="1000" dirty="0">
                <a:solidFill>
                  <a:schemeClr val="bg1"/>
                </a:solidFill>
                <a:latin typeface="HelveticaNeueLT Std" panose="020B0604020202020204" pitchFamily="34" charset="0"/>
              </a:rPr>
              <a:t> </a:t>
            </a:r>
            <a:r>
              <a:rPr lang="nl-NL" sz="1000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by</a:t>
            </a:r>
            <a:endParaRPr lang="nl-NL" sz="1000" dirty="0">
              <a:solidFill>
                <a:schemeClr val="bg1"/>
              </a:solidFill>
              <a:latin typeface="HelveticaNeueLT Std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047319" y="57095"/>
            <a:ext cx="30861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2400" dirty="0">
                <a:solidFill>
                  <a:srgbClr val="8E0000"/>
                </a:solidFill>
                <a:latin typeface="HelveticaNeueLT Std" panose="020B0604020202020204" pitchFamily="34" charset="0"/>
              </a:rPr>
              <a:t>Grafieken analyseren</a:t>
            </a:r>
          </a:p>
          <a:p>
            <a:pPr algn="r"/>
            <a:r>
              <a:rPr lang="nl-NL" sz="2400" i="1" dirty="0">
                <a:solidFill>
                  <a:srgbClr val="8E0000"/>
                </a:solidFill>
                <a:latin typeface="HelveticaNeueLT Std" panose="020B0604020202020204" pitchFamily="34" charset="0"/>
              </a:rPr>
              <a:t>Vensterinstellingen</a:t>
            </a:r>
          </a:p>
          <a:p>
            <a:pPr algn="r"/>
            <a:endParaRPr lang="nl-NL" sz="2400" i="1" dirty="0">
              <a:solidFill>
                <a:srgbClr val="8E0000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2" name="Picture 2" descr="http://www.t3nederland.nl/typo3conf/ext/t3template/Resources/Public/images/Logo_T3_nederla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238"/>
            <a:ext cx="584348" cy="66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udovic\Documents\Camtasia Studio\Vensterinstellingen Nspire\TI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76006"/>
            <a:ext cx="1512168" cy="34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/>
          <p:cNvSpPr txBox="1"/>
          <p:nvPr/>
        </p:nvSpPr>
        <p:spPr>
          <a:xfrm rot="16200000">
            <a:off x="-945659" y="2607930"/>
            <a:ext cx="26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2400" dirty="0" err="1">
                <a:solidFill>
                  <a:srgbClr val="8E0000"/>
                </a:solidFill>
                <a:latin typeface="HelveticaNeueLT Std" panose="020B0604020202020204" pitchFamily="34" charset="0"/>
              </a:rPr>
              <a:t>WIL-de</a:t>
            </a:r>
            <a:r>
              <a:rPr lang="nl-NL" sz="2400" dirty="0">
                <a:solidFill>
                  <a:srgbClr val="8E0000"/>
                </a:solidFill>
                <a:latin typeface="HelveticaNeueLT Std" panose="020B0604020202020204" pitchFamily="34" charset="0"/>
              </a:rPr>
              <a:t> Wiskunde</a:t>
            </a:r>
            <a:endParaRPr lang="nl-NL" sz="2400" i="1" dirty="0">
              <a:solidFill>
                <a:srgbClr val="8E0000"/>
              </a:solidFill>
              <a:latin typeface="HelveticaNeueLT Std" panose="020B0604020202020204" pitchFamily="34" charset="0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3573148" y="1794552"/>
            <a:ext cx="2361748" cy="1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482139" y="2269557"/>
            <a:ext cx="2532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i="1" dirty="0">
                <a:solidFill>
                  <a:srgbClr val="8E0000"/>
                </a:solidFill>
                <a:latin typeface="HelveticaNeueLT Std" panose="020B0604020202020204" pitchFamily="34" charset="0"/>
              </a:rPr>
              <a:t>Vensterinstellingen</a:t>
            </a:r>
            <a:endParaRPr lang="nl-NL" sz="2000" i="1" dirty="0">
              <a:solidFill>
                <a:srgbClr val="8E0000"/>
              </a:solidFill>
              <a:latin typeface="HelveticaNeueLT Std" panose="020B0604020202020204" pitchFamily="34" charset="0"/>
            </a:endParaRPr>
          </a:p>
          <a:p>
            <a:pPr algn="r"/>
            <a:endParaRPr lang="nl-NL" sz="2000" i="1" dirty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21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-20537"/>
            <a:ext cx="9144000" cy="97743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0" y="4747298"/>
            <a:ext cx="9144000" cy="2007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8305081" y="4731991"/>
            <a:ext cx="864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Powered</a:t>
            </a:r>
            <a:r>
              <a:rPr lang="nl-NL" sz="1000" dirty="0">
                <a:solidFill>
                  <a:schemeClr val="bg1"/>
                </a:solidFill>
                <a:latin typeface="HelveticaNeueLT Std" panose="020B0604020202020204" pitchFamily="34" charset="0"/>
              </a:rPr>
              <a:t> </a:t>
            </a:r>
            <a:r>
              <a:rPr lang="nl-NL" sz="1000" dirty="0" err="1">
                <a:solidFill>
                  <a:schemeClr val="bg1"/>
                </a:solidFill>
                <a:latin typeface="HelveticaNeueLT Std" panose="020B0604020202020204" pitchFamily="34" charset="0"/>
              </a:rPr>
              <a:t>by</a:t>
            </a:r>
            <a:endParaRPr lang="nl-NL" sz="1000" dirty="0">
              <a:solidFill>
                <a:schemeClr val="bg1"/>
              </a:solidFill>
              <a:latin typeface="HelveticaNeueLT Std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616450" y="57095"/>
            <a:ext cx="2517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2400" dirty="0">
                <a:solidFill>
                  <a:srgbClr val="8E0000"/>
                </a:solidFill>
                <a:latin typeface="HelveticaNeueLT Std" panose="020B0604020202020204" pitchFamily="34" charset="0"/>
              </a:rPr>
              <a:t>TI-Innovator Hub</a:t>
            </a:r>
          </a:p>
          <a:p>
            <a:pPr algn="r"/>
            <a:r>
              <a:rPr lang="nl-NL" sz="2400" i="1" dirty="0">
                <a:solidFill>
                  <a:srgbClr val="8E0000"/>
                </a:solidFill>
                <a:latin typeface="HelveticaNeueLT Std" panose="020B0604020202020204" pitchFamily="34" charset="0"/>
              </a:rPr>
              <a:t>Introductie</a:t>
            </a:r>
          </a:p>
        </p:txBody>
      </p:sp>
      <p:pic>
        <p:nvPicPr>
          <p:cNvPr id="2" name="Picture 2" descr="http://www.t3nederland.nl/typo3conf/ext/t3template/Resources/Public/images/Logo_T3_nederla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238"/>
            <a:ext cx="584348" cy="66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udovic\Documents\Camtasia Studio\Vensterinstellingen Nspire\TI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76006"/>
            <a:ext cx="1512168" cy="34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/>
          <p:cNvSpPr txBox="1"/>
          <p:nvPr/>
        </p:nvSpPr>
        <p:spPr>
          <a:xfrm rot="16200000">
            <a:off x="-945659" y="2607930"/>
            <a:ext cx="26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2400" dirty="0" err="1">
                <a:solidFill>
                  <a:srgbClr val="8E0000"/>
                </a:solidFill>
                <a:latin typeface="HelveticaNeueLT Std" panose="020B0604020202020204" pitchFamily="34" charset="0"/>
              </a:rPr>
              <a:t>WIL-de</a:t>
            </a:r>
            <a:r>
              <a:rPr lang="nl-NL" sz="2400" dirty="0">
                <a:solidFill>
                  <a:srgbClr val="8E0000"/>
                </a:solidFill>
                <a:latin typeface="HelveticaNeueLT Std" panose="020B0604020202020204" pitchFamily="34" charset="0"/>
              </a:rPr>
              <a:t> Wiskunde</a:t>
            </a:r>
            <a:endParaRPr lang="nl-NL" sz="2400" i="1" dirty="0">
              <a:solidFill>
                <a:srgbClr val="8E0000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61" y="921048"/>
            <a:ext cx="4632677" cy="3817995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5961" y="1203598"/>
            <a:ext cx="755335" cy="58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85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935</TotalTime>
  <Words>26</Words>
  <Application>Microsoft Office PowerPoint</Application>
  <PresentationFormat>Diavoorstelling (16:9)</PresentationFormat>
  <Paragraphs>14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9" baseType="lpstr">
      <vt:lpstr>Arial</vt:lpstr>
      <vt:lpstr>Century Gothic</vt:lpstr>
      <vt:lpstr>Courier New</vt:lpstr>
      <vt:lpstr>HelveticaNeueLT Std</vt:lpstr>
      <vt:lpstr>Palatino Linotype</vt:lpstr>
      <vt:lpstr>Executive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Ludovic</dc:creator>
  <cp:lastModifiedBy>Berg, Frank van den</cp:lastModifiedBy>
  <cp:revision>33</cp:revision>
  <dcterms:created xsi:type="dcterms:W3CDTF">2017-04-21T07:33:27Z</dcterms:created>
  <dcterms:modified xsi:type="dcterms:W3CDTF">2019-09-01T10:53:10Z</dcterms:modified>
</cp:coreProperties>
</file>